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2" r:id="rId7"/>
    <p:sldId id="261" r:id="rId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302" autoAdjust="0"/>
  </p:normalViewPr>
  <p:slideViewPr>
    <p:cSldViewPr snapToGrid="0" snapToObjects="1">
      <p:cViewPr varScale="1">
        <p:scale>
          <a:sx n="101" d="100"/>
          <a:sy n="101" d="100"/>
        </p:scale>
        <p:origin x="-112" y="-39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8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9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0415" y="274641"/>
            <a:ext cx="365453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90" y="274641"/>
            <a:ext cx="107646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4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0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3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4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589" y="1600203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341" y="1600203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9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5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1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4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3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3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6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8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3369B-27B9-A64F-8FF0-87E9AF91D57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3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4ACE5-50A9-A44D-BBA7-3A8FBC6F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0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Charter Roman"/>
                <a:cs typeface="Charter Roman"/>
              </a:rPr>
              <a:t>A&amp;O Group Meeting</a:t>
            </a:r>
            <a:endParaRPr lang="en-US" dirty="0">
              <a:latin typeface="Charter Roman"/>
              <a:cs typeface="Charter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162" y="3397790"/>
            <a:ext cx="9446339" cy="224101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latin typeface="Charter Roman"/>
                <a:cs typeface="Charter Roman"/>
              </a:rPr>
              <a:t>November 15, 2017</a:t>
            </a:r>
            <a:endParaRPr lang="en-US" sz="2000" dirty="0">
              <a:latin typeface="Charter Roman"/>
              <a:cs typeface="Charter Roman"/>
            </a:endParaRPr>
          </a:p>
        </p:txBody>
      </p:sp>
    </p:spTree>
    <p:extLst>
      <p:ext uri="{BB962C8B-B14F-4D97-AF65-F5344CB8AC3E}">
        <p14:creationId xmlns:p14="http://schemas.microsoft.com/office/powerpoint/2010/main" val="72270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08" y="2050114"/>
            <a:ext cx="4101386" cy="22820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36" y="311254"/>
            <a:ext cx="6335232" cy="6336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314" y="4332160"/>
            <a:ext cx="3446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Shaw &amp; Voigt 2015: 4xCO2 N Pacific jet latitude.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8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28" y="1079295"/>
            <a:ext cx="5216467" cy="5217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6" y="1079292"/>
            <a:ext cx="5249145" cy="5250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3448" y="404734"/>
            <a:ext cx="220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time scale response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01937" y="404734"/>
            <a:ext cx="220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 time scale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1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vi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913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6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naNov15 (2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8" y="226347"/>
            <a:ext cx="9735703" cy="65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0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nnual Cycle Legen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9" t="23043" r="13781" b="27612"/>
          <a:stretch/>
        </p:blipFill>
        <p:spPr>
          <a:xfrm>
            <a:off x="10866502" y="534912"/>
            <a:ext cx="1366869" cy="2517320"/>
          </a:xfrm>
          <a:prstGeom prst="rect">
            <a:avLst/>
          </a:prstGeom>
        </p:spPr>
      </p:pic>
      <p:pic>
        <p:nvPicPr>
          <p:cNvPr id="9" name="Picture 8" descr="Precip vs Secch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" y="3200400"/>
            <a:ext cx="7313295" cy="3657600"/>
          </a:xfrm>
          <a:prstGeom prst="rect">
            <a:avLst/>
          </a:prstGeom>
        </p:spPr>
      </p:pic>
      <p:pic>
        <p:nvPicPr>
          <p:cNvPr id="10" name="Picture 9" descr="Annual Cycle Secchi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4" r="10910" b="4310"/>
          <a:stretch/>
        </p:blipFill>
        <p:spPr>
          <a:xfrm>
            <a:off x="66819" y="753002"/>
            <a:ext cx="5547516" cy="26673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6873" y="502404"/>
            <a:ext cx="185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Secchi depth (cm)</a:t>
            </a:r>
            <a:endParaRPr lang="en-US" dirty="0"/>
          </a:p>
        </p:txBody>
      </p:sp>
      <p:pic>
        <p:nvPicPr>
          <p:cNvPr id="11" name="Picture 10" descr="Annual Cycle Precip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6" r="11451" b="2628"/>
          <a:stretch/>
        </p:blipFill>
        <p:spPr>
          <a:xfrm>
            <a:off x="5502971" y="838312"/>
            <a:ext cx="5395601" cy="2582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2312" y="535970"/>
            <a:ext cx="279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Monthly precipitation (mm)</a:t>
            </a:r>
            <a:endParaRPr lang="en-US" dirty="0"/>
          </a:p>
        </p:txBody>
      </p:sp>
      <p:pic>
        <p:nvPicPr>
          <p:cNvPr id="13" name="Picture 12" descr="Monthly Secchi Timeseries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6" r="10408" b="13878"/>
          <a:stretch/>
        </p:blipFill>
        <p:spPr>
          <a:xfrm>
            <a:off x="7625499" y="5052456"/>
            <a:ext cx="4452218" cy="1805544"/>
          </a:xfrm>
          <a:prstGeom prst="rect">
            <a:avLst/>
          </a:prstGeom>
        </p:spPr>
      </p:pic>
      <p:pic>
        <p:nvPicPr>
          <p:cNvPr id="12" name="Picture 11" descr="Monthly Precip Timeseries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9" r="11451" b="14819"/>
          <a:stretch/>
        </p:blipFill>
        <p:spPr>
          <a:xfrm>
            <a:off x="7625499" y="3420391"/>
            <a:ext cx="4434144" cy="17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8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92" y="24330"/>
            <a:ext cx="5114954" cy="685800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8151918" y="198497"/>
            <a:ext cx="391785" cy="195945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7662186" y="2593363"/>
            <a:ext cx="500615" cy="195941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850869" y="701162"/>
            <a:ext cx="24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69574" y="4999097"/>
            <a:ext cx="228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241427" y="6507913"/>
            <a:ext cx="1480070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0595" y="37129"/>
            <a:ext cx="66439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 in zonal-mean fields associated with an equatorward (dashed) or poleward (solid) shift in Psi-500 = 0 (Hadley Cell edge).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Similar shift in latitude where maximum sea-level pressure (SLP), maximum westerlies (EDJ), and surface winds=0 (USFC).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But no change in latitude where OLR=250 (OLR), maximum subtropical winds (STJ) or tropopause break (TPB).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TPB shifts poleward as STJ shifts poleward.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22" y="2615567"/>
            <a:ext cx="4121356" cy="42554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030115" y="2494096"/>
            <a:ext cx="24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274972" y="2622453"/>
            <a:ext cx="0" cy="4434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034380" y="4670887"/>
            <a:ext cx="0" cy="4434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8017153" y="5898777"/>
            <a:ext cx="8652" cy="41237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1539364" y="403086"/>
            <a:ext cx="18724" cy="43063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633853" y="1427168"/>
            <a:ext cx="4481" cy="36213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eft Arrow 31"/>
          <p:cNvSpPr/>
          <p:nvPr/>
        </p:nvSpPr>
        <p:spPr>
          <a:xfrm>
            <a:off x="8459836" y="3498795"/>
            <a:ext cx="500615" cy="195941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137</Words>
  <Application>Microsoft Macintosh PowerPoint</Application>
  <PresentationFormat>Custom</PresentationFormat>
  <Paragraphs>18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A&amp;O Group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A&amp;O Group Meeting</dc:title>
  <dc:creator>Jordan Thomas</dc:creator>
  <cp:lastModifiedBy>Jordan Thomas</cp:lastModifiedBy>
  <cp:revision>4</cp:revision>
  <dcterms:created xsi:type="dcterms:W3CDTF">2017-11-15T14:22:51Z</dcterms:created>
  <dcterms:modified xsi:type="dcterms:W3CDTF">2017-11-15T16:37:20Z</dcterms:modified>
</cp:coreProperties>
</file>